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3"/>
    <p:sldId id="256" r:id="rId4"/>
    <p:sldId id="257" r:id="rId5"/>
    <p:sldId id="258" r:id="rId6"/>
    <p:sldId id="259" r:id="rId7"/>
    <p:sldId id="261" r:id="rId8"/>
    <p:sldId id="262" r:id="rId9"/>
    <p:sldId id="280" r:id="rId10"/>
    <p:sldId id="281" r:id="rId11"/>
    <p:sldId id="333" r:id="rId12"/>
    <p:sldId id="314" r:id="rId13"/>
    <p:sldId id="278" r:id="rId14"/>
    <p:sldId id="271" r:id="rId15"/>
    <p:sldId id="296" r:id="rId16"/>
    <p:sldId id="297" r:id="rId17"/>
    <p:sldId id="308" r:id="rId18"/>
    <p:sldId id="310" r:id="rId19"/>
    <p:sldId id="309" r:id="rId20"/>
    <p:sldId id="312" r:id="rId21"/>
    <p:sldId id="313" r:id="rId22"/>
    <p:sldId id="293" r:id="rId23"/>
    <p:sldId id="294" r:id="rId24"/>
    <p:sldId id="279" r:id="rId25"/>
    <p:sldId id="282" r:id="rId26"/>
    <p:sldId id="283" r:id="rId27"/>
    <p:sldId id="315" r:id="rId28"/>
    <p:sldId id="316" r:id="rId29"/>
    <p:sldId id="27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9568C-B63D-4568-A590-C3EBB31D8CC8}" type="doc">
      <dgm:prSet loTypeId="urn:microsoft.com/office/officeart/2005/8/layout/vList2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A8CF9E48-722C-44F2-903F-8071CDDC2A96}">
      <dgm:prSet custT="1"/>
      <dgm:spPr/>
      <dgm:t>
        <a:bodyPr/>
        <a:lstStyle/>
        <a:p>
          <a:pPr algn="ctr"/>
          <a:r>
            <a:rPr lang="en-US" sz="2800" b="1" i="0" dirty="0">
              <a:solidFill>
                <a:srgbClr val="7030A0"/>
              </a:solidFill>
            </a:rPr>
            <a:t>Project Overview(Problem Statement)</a:t>
          </a:r>
        </a:p>
        <a:p>
          <a:pPr algn="ctr"/>
          <a:r>
            <a:rPr lang="zh-CN" altLang="en-US" sz="3600" b="1" i="0" dirty="0">
              <a:solidFill>
                <a:srgbClr val="7030A0"/>
              </a:solidFill>
            </a:rPr>
            <a:t>项目概述</a:t>
          </a:r>
          <a:r>
            <a:rPr lang="en-US" altLang="zh-CN" sz="3600" b="1" i="0" dirty="0">
              <a:solidFill>
                <a:srgbClr val="7030A0"/>
              </a:solidFill>
            </a:rPr>
            <a:t>(</a:t>
          </a:r>
          <a:r>
            <a:rPr lang="zh-CN" altLang="en-US" sz="3600" b="1" i="0" dirty="0">
              <a:solidFill>
                <a:srgbClr val="7030A0"/>
              </a:solidFill>
            </a:rPr>
            <a:t>问题描述</a:t>
          </a:r>
          <a:r>
            <a:rPr lang="en-US" altLang="zh-CN" sz="3600" b="1" i="0" dirty="0">
              <a:solidFill>
                <a:srgbClr val="7030A0"/>
              </a:solidFill>
            </a:rPr>
            <a:t>)</a:t>
          </a:r>
          <a:endParaRPr lang="en-US" sz="3600" b="1" dirty="0">
            <a:solidFill>
              <a:srgbClr val="7030A0"/>
            </a:solidFill>
          </a:endParaRPr>
        </a:p>
      </dgm:t>
    </dgm:pt>
    <dgm:pt modelId="{25F034C8-512F-407A-8011-4E49C84E7504}" cxnId="{C5333796-9B90-4061-ABE1-B5612E00F17D}" type="parTrans">
      <dgm:prSet/>
      <dgm:spPr/>
      <dgm:t>
        <a:bodyPr/>
        <a:lstStyle/>
        <a:p>
          <a:pPr algn="ctr"/>
          <a:endParaRPr lang="en-US" sz="3600" b="1">
            <a:solidFill>
              <a:srgbClr val="7030A0"/>
            </a:solidFill>
          </a:endParaRPr>
        </a:p>
      </dgm:t>
    </dgm:pt>
    <dgm:pt modelId="{ACE0C209-70A5-4AA4-81DE-B72BD603FE0A}" cxnId="{C5333796-9B90-4061-ABE1-B5612E00F17D}" type="sibTrans">
      <dgm:prSet/>
      <dgm:spPr/>
      <dgm:t>
        <a:bodyPr/>
        <a:lstStyle/>
        <a:p>
          <a:pPr algn="ctr"/>
          <a:endParaRPr lang="en-US" sz="3600" b="1">
            <a:solidFill>
              <a:srgbClr val="7030A0"/>
            </a:solidFill>
          </a:endParaRPr>
        </a:p>
      </dgm:t>
    </dgm:pt>
    <dgm:pt modelId="{7FBBAB32-35F3-46E1-821C-A0EA844738D0}" type="pres">
      <dgm:prSet presAssocID="{B979568C-B63D-4568-A590-C3EBB31D8CC8}" presName="linear" presStyleCnt="0">
        <dgm:presLayoutVars>
          <dgm:animLvl val="lvl"/>
          <dgm:resizeHandles val="exact"/>
        </dgm:presLayoutVars>
      </dgm:prSet>
      <dgm:spPr/>
    </dgm:pt>
    <dgm:pt modelId="{FAA61AEF-7924-4245-92EC-5B64FA97A33C}" type="pres">
      <dgm:prSet presAssocID="{A8CF9E48-722C-44F2-903F-8071CDDC2A96}" presName="parentText" presStyleLbl="node1" presStyleIdx="0" presStyleCnt="1" custScaleY="277575" custLinFactNeighborY="-9616">
        <dgm:presLayoutVars>
          <dgm:chMax val="0"/>
          <dgm:bulletEnabled val="1"/>
        </dgm:presLayoutVars>
      </dgm:prSet>
      <dgm:spPr/>
    </dgm:pt>
  </dgm:ptLst>
  <dgm:cxnLst>
    <dgm:cxn modelId="{C5333796-9B90-4061-ABE1-B5612E00F17D}" srcId="{B979568C-B63D-4568-A590-C3EBB31D8CC8}" destId="{A8CF9E48-722C-44F2-903F-8071CDDC2A96}" srcOrd="0" destOrd="0" parTransId="{25F034C8-512F-407A-8011-4E49C84E7504}" sibTransId="{ACE0C209-70A5-4AA4-81DE-B72BD603FE0A}"/>
    <dgm:cxn modelId="{3D469DBA-F7C9-4100-B7A5-B89707B9B6C4}" type="presOf" srcId="{B979568C-B63D-4568-A590-C3EBB31D8CC8}" destId="{7FBBAB32-35F3-46E1-821C-A0EA844738D0}" srcOrd="0" destOrd="0" presId="urn:microsoft.com/office/officeart/2005/8/layout/vList2#1"/>
    <dgm:cxn modelId="{524114D3-B59C-427D-9EEB-E3C35AFE1110}" type="presOf" srcId="{A8CF9E48-722C-44F2-903F-8071CDDC2A96}" destId="{FAA61AEF-7924-4245-92EC-5B64FA97A33C}" srcOrd="0" destOrd="0" presId="urn:microsoft.com/office/officeart/2005/8/layout/vList2#1"/>
    <dgm:cxn modelId="{5D5F9E8B-832F-49A5-AD87-BE991C678CB3}" type="presParOf" srcId="{7FBBAB32-35F3-46E1-821C-A0EA844738D0}" destId="{FAA61AEF-7924-4245-92EC-5B64FA97A33C}" srcOrd="0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61AEF-7924-4245-92EC-5B64FA97A33C}">
      <dsp:nvSpPr>
        <dsp:cNvPr id="0" name=""/>
        <dsp:cNvSpPr/>
      </dsp:nvSpPr>
      <dsp:spPr>
        <a:xfrm>
          <a:off x="0" y="308709"/>
          <a:ext cx="9603273" cy="1200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rgbClr val="7030A0"/>
              </a:solidFill>
            </a:rPr>
            <a:t>Project Overview(Problem Statement)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i="0" kern="1200" dirty="0">
              <a:solidFill>
                <a:srgbClr val="7030A0"/>
              </a:solidFill>
            </a:rPr>
            <a:t>项目概述</a:t>
          </a:r>
          <a:r>
            <a:rPr lang="en-US" altLang="zh-CN" sz="3600" b="1" i="0" kern="1200" dirty="0">
              <a:solidFill>
                <a:srgbClr val="7030A0"/>
              </a:solidFill>
            </a:rPr>
            <a:t>(</a:t>
          </a:r>
          <a:r>
            <a:rPr lang="zh-CN" altLang="en-US" sz="3600" b="1" i="0" kern="1200" dirty="0">
              <a:solidFill>
                <a:srgbClr val="7030A0"/>
              </a:solidFill>
            </a:rPr>
            <a:t>问题描述</a:t>
          </a:r>
          <a:r>
            <a:rPr lang="en-US" altLang="zh-CN" sz="3600" b="1" i="0" kern="1200" dirty="0">
              <a:solidFill>
                <a:srgbClr val="7030A0"/>
              </a:solidFill>
            </a:rPr>
            <a:t>)</a:t>
          </a:r>
          <a:endParaRPr lang="en-US" sz="3600" b="1" kern="1200" dirty="0">
            <a:solidFill>
              <a:srgbClr val="7030A0"/>
            </a:solidFill>
          </a:endParaRPr>
        </a:p>
      </dsp:txBody>
      <dsp:txXfrm>
        <a:off x="58601" y="367310"/>
        <a:ext cx="9486071" cy="1083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r>
              <a:rPr lang="en-US" altLang="zh-CN" dirty="0"/>
              <a:t>(Agenda)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10564820" cy="34163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开发团队介绍</a:t>
            </a:r>
            <a:r>
              <a:rPr lang="en-US" altLang="zh-CN" dirty="0"/>
              <a:t>(Development Team Overview)</a:t>
            </a:r>
            <a:endParaRPr lang="en-US" dirty="0"/>
          </a:p>
          <a:p>
            <a:r>
              <a:rPr lang="zh-CN" altLang="en-US" dirty="0"/>
              <a:t>项目介绍</a:t>
            </a:r>
            <a:r>
              <a:rPr lang="en-US" altLang="zh-CN" dirty="0"/>
              <a:t>(Project Overview)</a:t>
            </a:r>
            <a:endParaRPr lang="en-US" altLang="zh-CN" dirty="0"/>
          </a:p>
          <a:p>
            <a:r>
              <a:rPr lang="zh-CN" altLang="en-US" dirty="0"/>
              <a:t>项目应用的技术技能</a:t>
            </a:r>
            <a:r>
              <a:rPr lang="en-US" altLang="zh-CN" dirty="0"/>
              <a:t>(Technical Skills implemented in the project)</a:t>
            </a:r>
            <a:endParaRPr lang="en-US" dirty="0"/>
          </a:p>
          <a:p>
            <a:r>
              <a:rPr lang="zh-CN" altLang="en-US" dirty="0"/>
              <a:t>遇到的挑战</a:t>
            </a:r>
            <a:r>
              <a:rPr lang="en-US" altLang="zh-CN" dirty="0"/>
              <a:t>&amp;</a:t>
            </a:r>
            <a:r>
              <a:rPr lang="zh-CN" altLang="en-US" dirty="0"/>
              <a:t>解决方案</a:t>
            </a:r>
            <a:r>
              <a:rPr lang="en-US" altLang="zh-CN" dirty="0"/>
              <a:t>(Challenges faced &amp; Solutions)</a:t>
            </a:r>
            <a:endParaRPr lang="en-US" dirty="0"/>
          </a:p>
          <a:p>
            <a:r>
              <a:rPr lang="zh-CN" altLang="en-US" dirty="0"/>
              <a:t>项目开发中得到的学习成果</a:t>
            </a:r>
            <a:r>
              <a:rPr lang="en-US" altLang="zh-CN" dirty="0"/>
              <a:t>(Learning Outcome from the Project Development)</a:t>
            </a:r>
            <a:endParaRPr lang="en-US" altLang="zh-CN" dirty="0"/>
          </a:p>
          <a:p>
            <a:r>
              <a:rPr lang="zh-CN" altLang="en-US" dirty="0"/>
              <a:t>问题和回答</a:t>
            </a:r>
            <a:r>
              <a:rPr lang="en-US" altLang="zh-CN" dirty="0"/>
              <a:t>(Question &amp; Answer)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8709" y="5180256"/>
            <a:ext cx="1711544" cy="1335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685324" cy="706964"/>
          </a:xfrm>
        </p:spPr>
        <p:txBody>
          <a:bodyPr/>
          <a:lstStyle/>
          <a:p>
            <a:r>
              <a:rPr lang="en-US" b="1" dirty="0"/>
              <a:t>Problems Faced during the Development</a:t>
            </a:r>
            <a:br>
              <a:rPr lang="en-US" b="1" dirty="0"/>
            </a:br>
            <a:r>
              <a:rPr lang="zh-CN" altLang="en-US" b="1" dirty="0"/>
              <a:t>开发中遇到的问题和解决方案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10</a:t>
            </a:r>
            <a:r>
              <a:rPr lang="zh-CN" altLang="en-US" dirty="0"/>
              <a:t>：探索页面点赞，点赞后所有动态点赞状态变为已点赞，因为所有点赞</a:t>
            </a:r>
            <a:r>
              <a:rPr lang="en-US" altLang="zh-CN" dirty="0"/>
              <a:t>class</a:t>
            </a:r>
            <a:r>
              <a:rPr lang="zh-CN" altLang="en-US" dirty="0"/>
              <a:t>相同</a:t>
            </a:r>
            <a:endParaRPr lang="en-US" altLang="zh-CN" dirty="0"/>
          </a:p>
          <a:p>
            <a:r>
              <a:rPr lang="zh-CN" altLang="en-US" dirty="0"/>
              <a:t>解决方式 ：修改</a:t>
            </a:r>
            <a:r>
              <a:rPr lang="en-US" altLang="zh-CN" dirty="0"/>
              <a:t>js</a:t>
            </a:r>
            <a:r>
              <a:rPr lang="zh-CN" altLang="en-US" dirty="0"/>
              <a:t>代码，生成点赞信息</a:t>
            </a:r>
            <a:r>
              <a:rPr lang="en-US" altLang="zh-CN" dirty="0"/>
              <a:t>div</a:t>
            </a:r>
            <a:r>
              <a:rPr lang="zh-CN" altLang="en-US" dirty="0"/>
              <a:t>时，将</a:t>
            </a:r>
            <a:r>
              <a:rPr lang="en-US" altLang="zh-CN" dirty="0"/>
              <a:t>this</a:t>
            </a:r>
            <a:r>
              <a:rPr lang="zh-CN" altLang="en-US" dirty="0"/>
              <a:t>属性传入点赞函数，在点赞函数中修改</a:t>
            </a:r>
            <a:r>
              <a:rPr lang="en-US" altLang="zh-CN" dirty="0"/>
              <a:t>this</a:t>
            </a:r>
            <a:r>
              <a:rPr lang="zh-CN" altLang="en-US" dirty="0"/>
              <a:t>的属性。</a:t>
            </a:r>
            <a:r>
              <a:rPr lang="zh-CN" altLang="en-US" dirty="0"/>
              <a:t> </a:t>
            </a:r>
            <a:endParaRPr lang="zh-CN" altLang="en-US" dirty="0"/>
          </a:p>
          <a:p>
            <a:r>
              <a:rPr lang="zh-CN" altLang="en-US" dirty="0"/>
              <a:t>问题</a:t>
            </a:r>
            <a:r>
              <a:rPr lang="en-US" altLang="zh-CN" dirty="0"/>
              <a:t>11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解决方式：</a:t>
            </a:r>
            <a:endParaRPr lang="en-US" altLang="zh-CN" dirty="0"/>
          </a:p>
          <a:p>
            <a:r>
              <a:rPr lang="zh-CN" altLang="en-US" dirty="0"/>
              <a:t>  问题</a:t>
            </a:r>
            <a:r>
              <a:rPr lang="en-US" altLang="zh-CN" dirty="0"/>
              <a:t>12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解决方式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22" y="2632997"/>
            <a:ext cx="8761412" cy="34163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动态首页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1.</a:t>
            </a:r>
            <a:r>
              <a:rPr lang="zh-CN" altLang="en-US" dirty="0"/>
              <a:t>滚动条到底加载更多。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2.</a:t>
            </a:r>
            <a:r>
              <a:rPr lang="zh-CN" altLang="en-US" dirty="0"/>
              <a:t>只获取自己和自己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关注的人的动态的实现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方法。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8105" y="2047209"/>
            <a:ext cx="8552156" cy="4587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用户登录注册页面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195" y="2187046"/>
            <a:ext cx="2619562" cy="47988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243" y="2815171"/>
            <a:ext cx="2568163" cy="37417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动态发表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512" y="3629453"/>
            <a:ext cx="6424217" cy="16232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22" y="2632997"/>
            <a:ext cx="8761412" cy="3416300"/>
          </a:xfrm>
        </p:spPr>
        <p:txBody>
          <a:bodyPr/>
          <a:lstStyle/>
          <a:p>
            <a:r>
              <a:rPr lang="zh-CN" altLang="en-US" dirty="0"/>
              <a:t>动态的收藏、点赞、评论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830" y="574173"/>
            <a:ext cx="3863675" cy="64165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22" y="2632997"/>
            <a:ext cx="8761412" cy="3416300"/>
          </a:xfrm>
        </p:spPr>
        <p:txBody>
          <a:bodyPr/>
          <a:lstStyle/>
          <a:p>
            <a:r>
              <a:rPr lang="zh-CN" altLang="en-US" dirty="0"/>
              <a:t>监听滚动条实现页面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830" y="574173"/>
            <a:ext cx="3863675" cy="64165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835" y="2632710"/>
            <a:ext cx="8889365" cy="3416300"/>
          </a:xfrm>
        </p:spPr>
        <p:txBody>
          <a:bodyPr>
            <a:normAutofit fontScale="57500" lnSpcReduction="10000"/>
          </a:bodyPr>
          <a:lstStyle/>
          <a:p>
            <a:pPr marL="0" indent="0">
              <a:buNone/>
            </a:pPr>
            <a:r>
              <a:rPr lang="zh-CN" altLang="en-US" dirty="0"/>
              <a:t>个人页面功能</a:t>
            </a:r>
            <a:endParaRPr lang="zh-CN" altLang="en-US" dirty="0"/>
          </a:p>
          <a:p>
            <a:r>
              <a:rPr lang="zh-CN" altLang="en-US" dirty="0"/>
              <a:t>查看关注数和关注列表</a:t>
            </a:r>
            <a:endParaRPr lang="zh-CN" altLang="en-US" dirty="0"/>
          </a:p>
          <a:p>
            <a:r>
              <a:rPr lang="zh-CN" altLang="en-US" dirty="0"/>
              <a:t>查看评论数和评论列表</a:t>
            </a:r>
            <a:endParaRPr lang="zh-CN" altLang="en-US" dirty="0"/>
          </a:p>
          <a:p>
            <a:r>
              <a:rPr lang="zh-CN" altLang="en-US" dirty="0"/>
              <a:t>查看粉丝数和粉丝列表</a:t>
            </a:r>
            <a:endParaRPr lang="zh-CN" altLang="en-US" dirty="0"/>
          </a:p>
          <a:p>
            <a:r>
              <a:rPr lang="zh-CN" altLang="en-US" dirty="0"/>
              <a:t>在关注列表和粉丝列表实现取关和关注功能</a:t>
            </a:r>
            <a:endParaRPr lang="zh-CN" altLang="en-US" dirty="0"/>
          </a:p>
          <a:p>
            <a:r>
              <a:rPr lang="zh-CN" altLang="en-US" dirty="0"/>
              <a:t>修改头像</a:t>
            </a:r>
            <a:endParaRPr lang="zh-CN" altLang="en-US" dirty="0"/>
          </a:p>
          <a:p>
            <a:r>
              <a:rPr lang="zh-CN" altLang="en-US" dirty="0"/>
              <a:t>查看所发动态数</a:t>
            </a:r>
            <a:endParaRPr lang="zh-CN" altLang="en-US" dirty="0"/>
          </a:p>
          <a:p>
            <a:r>
              <a:rPr lang="zh-CN" altLang="en-US" dirty="0"/>
              <a:t>查看所发动态</a:t>
            </a:r>
            <a:endParaRPr lang="zh-CN" altLang="en-US" dirty="0"/>
          </a:p>
          <a:p>
            <a:r>
              <a:rPr lang="zh-CN" altLang="en-US" dirty="0"/>
              <a:t>删除自己动态</a:t>
            </a:r>
            <a:endParaRPr lang="zh-CN" altLang="en-US" dirty="0"/>
          </a:p>
          <a:p>
            <a:r>
              <a:rPr lang="zh-CN" altLang="en-US" dirty="0"/>
              <a:t>查看动态评论</a:t>
            </a:r>
            <a:endParaRPr lang="zh-CN" altLang="en-US" dirty="0"/>
          </a:p>
          <a:p>
            <a:r>
              <a:rPr lang="zh-CN" altLang="en-US" dirty="0"/>
              <a:t>点赞动态</a:t>
            </a:r>
            <a:endParaRPr lang="zh-CN" altLang="en-US" dirty="0"/>
          </a:p>
          <a:p>
            <a:r>
              <a:rPr lang="zh-CN" altLang="en-US" dirty="0"/>
              <a:t>收藏动态</a:t>
            </a:r>
            <a:endParaRPr lang="zh-CN" altLang="en-US" dirty="0"/>
          </a:p>
          <a:p>
            <a:r>
              <a:rPr lang="zh-CN" altLang="en-US" dirty="0"/>
              <a:t>评论动态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ZCZYUJ(3J]QNLKTJLXH0Q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6520" y="2378710"/>
            <a:ext cx="7888605" cy="39236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22" y="2632997"/>
            <a:ext cx="8761412" cy="3416300"/>
          </a:xfrm>
        </p:spPr>
        <p:txBody>
          <a:bodyPr/>
          <a:lstStyle/>
          <a:p>
            <a:r>
              <a:rPr lang="zh-CN" altLang="en-US" dirty="0"/>
              <a:t>关注列表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通过</a:t>
            </a:r>
            <a:r>
              <a:rPr lang="en-US" altLang="zh-CN" dirty="0"/>
              <a:t>ajax</a:t>
            </a:r>
            <a:r>
              <a:rPr lang="zh-CN" altLang="en-US" dirty="0"/>
              <a:t>动态刷新</a:t>
            </a:r>
            <a:r>
              <a:rPr lang="en-US" altLang="zh-CN" dirty="0"/>
              <a:t>,</a:t>
            </a:r>
            <a:r>
              <a:rPr lang="zh-CN" altLang="en-US" dirty="0"/>
              <a:t>粉丝列表同理</a:t>
            </a:r>
            <a:endParaRPr lang="zh-CN" altLang="en-US" dirty="0"/>
          </a:p>
        </p:txBody>
      </p:sp>
      <p:pic>
        <p:nvPicPr>
          <p:cNvPr id="5" name="图片 4" descr="6EPEDLFOI)7VT9R[}9C1VT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7410" y="2511425"/>
            <a:ext cx="5876290" cy="39801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22" y="2632997"/>
            <a:ext cx="8761412" cy="3416300"/>
          </a:xfrm>
        </p:spPr>
        <p:txBody>
          <a:bodyPr/>
          <a:lstStyle/>
          <a:p>
            <a:r>
              <a:rPr lang="zh-CN" altLang="en-US" dirty="0"/>
              <a:t>修改头像</a:t>
            </a:r>
            <a:endParaRPr lang="zh-CN" altLang="en-US" dirty="0"/>
          </a:p>
        </p:txBody>
      </p:sp>
      <p:pic>
        <p:nvPicPr>
          <p:cNvPr id="5" name="图片 4" descr="]0`S3_RRXZM3EE(@YG7KOS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6455" y="2317115"/>
            <a:ext cx="7089775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22" y="2632997"/>
            <a:ext cx="8761412" cy="3416300"/>
          </a:xfrm>
        </p:spPr>
        <p:txBody>
          <a:bodyPr/>
          <a:lstStyle/>
          <a:p>
            <a:r>
              <a:rPr lang="zh-CN" altLang="en-US" dirty="0"/>
              <a:t>查看动态列表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通过监听滚动条动态刷新动态列表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查看收藏列表同理</a:t>
            </a:r>
            <a:endParaRPr lang="zh-CN" altLang="en-US" dirty="0"/>
          </a:p>
        </p:txBody>
      </p:sp>
      <p:pic>
        <p:nvPicPr>
          <p:cNvPr id="5" name="图片 4" descr="BPZR]G%@{NU6RHY6E$USWW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1180" y="2504440"/>
            <a:ext cx="7373620" cy="3929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10217090" cy="2677648"/>
          </a:xfrm>
        </p:spPr>
        <p:txBody>
          <a:bodyPr/>
          <a:lstStyle/>
          <a:p>
            <a:r>
              <a:rPr lang="en-US" dirty="0"/>
              <a:t>Semester project on(</a:t>
            </a:r>
            <a:r>
              <a:rPr lang="en-US" sz="4000" dirty="0"/>
              <a:t>Sharer</a:t>
            </a:r>
            <a:r>
              <a:rPr lang="zh-CN" altLang="en-US" sz="4000" dirty="0"/>
              <a:t>社交网站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22" y="2632997"/>
            <a:ext cx="8761412" cy="3416300"/>
          </a:xfrm>
        </p:spPr>
        <p:txBody>
          <a:bodyPr/>
          <a:lstStyle/>
          <a:p>
            <a:r>
              <a:rPr lang="zh-CN" altLang="en-US" dirty="0"/>
              <a:t>动态详情页面</a:t>
            </a:r>
            <a:endParaRPr lang="zh-CN" altLang="en-US" dirty="0"/>
          </a:p>
          <a:p>
            <a:r>
              <a:rPr lang="zh-CN" altLang="en-US" dirty="0"/>
              <a:t>作者基本信息</a:t>
            </a:r>
            <a:endParaRPr lang="zh-CN" altLang="en-US" dirty="0"/>
          </a:p>
          <a:p>
            <a:r>
              <a:rPr lang="zh-CN" altLang="en-US" dirty="0"/>
              <a:t>查看动态评论</a:t>
            </a:r>
            <a:endParaRPr lang="zh-CN" altLang="en-US" dirty="0"/>
          </a:p>
          <a:p>
            <a:r>
              <a:rPr lang="zh-CN" altLang="en-US" dirty="0"/>
              <a:t>实现评论点赞</a:t>
            </a:r>
            <a:endParaRPr lang="zh-CN" altLang="en-US" dirty="0"/>
          </a:p>
          <a:p>
            <a:r>
              <a:rPr lang="zh-CN" altLang="en-US" dirty="0"/>
              <a:t>添加评论</a:t>
            </a:r>
            <a:endParaRPr lang="zh-CN" altLang="en-US" dirty="0"/>
          </a:p>
          <a:p>
            <a:r>
              <a:rPr lang="zh-CN" altLang="en-US" dirty="0"/>
              <a:t>删除自己的动态</a:t>
            </a:r>
            <a:endParaRPr lang="zh-CN" altLang="en-US" dirty="0"/>
          </a:p>
        </p:txBody>
      </p:sp>
      <p:pic>
        <p:nvPicPr>
          <p:cNvPr id="6" name="图片 5" descr="9LSR)`M4K5[N]2LUYF]J8D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0555" y="2407920"/>
            <a:ext cx="6815455" cy="42367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025" y="1980565"/>
            <a:ext cx="8761412" cy="3416300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探索页面：</a:t>
            </a:r>
            <a:r>
              <a:rPr lang="en-US" altLang="zh-CN" dirty="0"/>
              <a:t>1.</a:t>
            </a:r>
            <a:r>
              <a:rPr lang="zh-CN" altLang="en-US" dirty="0"/>
              <a:t>推荐用户模块从用户表中随机抽取四个用户进行推荐，并且提供</a:t>
            </a:r>
            <a:r>
              <a:rPr lang="en-US" altLang="zh-CN" dirty="0"/>
              <a:t>“</a:t>
            </a:r>
            <a:r>
              <a:rPr lang="zh-CN" altLang="en-US" dirty="0"/>
              <a:t>刷新按钮</a:t>
            </a:r>
            <a:r>
              <a:rPr lang="en-US" altLang="zh-CN" dirty="0"/>
              <a:t>”</a:t>
            </a:r>
            <a:r>
              <a:rPr lang="zh-CN" altLang="en-US" dirty="0"/>
              <a:t>，实现刷新功能。</a:t>
            </a:r>
            <a:r>
              <a:rPr lang="en-US" altLang="zh-CN" dirty="0"/>
              <a:t>2.</a:t>
            </a:r>
            <a:r>
              <a:rPr lang="zh-CN" altLang="en-US" dirty="0"/>
              <a:t>探索模块随机从动态表中抽取</a:t>
            </a:r>
            <a:r>
              <a:rPr lang="en-US" altLang="zh-CN" dirty="0"/>
              <a:t>6</a:t>
            </a:r>
            <a:r>
              <a:rPr lang="zh-CN" altLang="en-US" dirty="0"/>
              <a:t>个动态进行动态图片展示，点击后实现模态框效果显示动态的详情（用户、内容、图片、发表时间等），并且提供点赞按钮，实现点赞操作。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595" y="3905250"/>
            <a:ext cx="4478020" cy="1938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3342640"/>
            <a:ext cx="4818380" cy="34728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185" y="2087245"/>
            <a:ext cx="8761412" cy="3416300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修改个人信息页面：</a:t>
            </a:r>
            <a:r>
              <a:rPr lang="en-US" altLang="zh-CN" dirty="0"/>
              <a:t>1.</a:t>
            </a:r>
            <a:r>
              <a:rPr lang="zh-CN" altLang="en-US" dirty="0"/>
              <a:t>页面可通过</a:t>
            </a:r>
            <a:r>
              <a:rPr lang="en-US" altLang="zh-CN" dirty="0"/>
              <a:t>js</a:t>
            </a:r>
            <a:r>
              <a:rPr lang="zh-CN" altLang="en-US" dirty="0"/>
              <a:t>切换两个表单显示（修改个人信息、修改密码），实现前端表单验证和后端密码验证结合。通过表单修改数据库的个人信息。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80" y="3384550"/>
            <a:ext cx="5078730" cy="2743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530" y="3384550"/>
            <a:ext cx="5943600" cy="23806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22" y="2632997"/>
            <a:ext cx="8761412" cy="3416300"/>
          </a:xfrm>
        </p:spPr>
        <p:txBody>
          <a:bodyPr/>
          <a:lstStyle/>
          <a:p>
            <a:r>
              <a:rPr lang="zh-CN" altLang="en-US" dirty="0"/>
              <a:t>修改信息页面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202" y="2885944"/>
            <a:ext cx="5118476" cy="32464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7" y="3017940"/>
            <a:ext cx="3709988" cy="29466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修改头像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273" y="2971800"/>
            <a:ext cx="6408086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Functions(</a:t>
            </a:r>
            <a:r>
              <a:rPr lang="zh-CN" altLang="en-US" b="1" dirty="0"/>
              <a:t>主要功能</a:t>
            </a:r>
            <a:r>
              <a:rPr lang="en-US" b="1" dirty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封号与解封界面</a:t>
            </a:r>
            <a:endParaRPr lang="en-US" altLang="zh-CN" dirty="0"/>
          </a:p>
          <a:p>
            <a:r>
              <a:rPr lang="zh-CN" altLang="en-US" dirty="0"/>
              <a:t>封号后用户会被强制下线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8252" y="3222885"/>
            <a:ext cx="4195138" cy="27969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en-US" b="1" dirty="0"/>
              <a:t>Learning achieved during Project Development</a:t>
            </a:r>
            <a:br>
              <a:rPr lang="en-US" b="1" dirty="0"/>
            </a:br>
            <a:r>
              <a:rPr lang="zh-CN" altLang="en-US" b="1" dirty="0"/>
              <a:t>学习成果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觉得项目对自己的收获在哪里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初步学会了使用</a:t>
            </a:r>
            <a:r>
              <a:rPr lang="en-US" altLang="zh-CN" dirty="0">
                <a:sym typeface="+mn-ea"/>
              </a:rPr>
              <a:t>boostrap</a:t>
            </a:r>
            <a:r>
              <a:rPr lang="zh-CN" altLang="en-US" dirty="0">
                <a:sym typeface="+mn-ea"/>
              </a:rPr>
              <a:t>进行前端开发，使用</a:t>
            </a:r>
            <a:r>
              <a:rPr lang="en-US" altLang="zh-CN" dirty="0">
                <a:sym typeface="+mn-ea"/>
              </a:rPr>
              <a:t>js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实现前端功能（</a:t>
            </a:r>
            <a:r>
              <a:rPr lang="en-US" altLang="zh-CN" dirty="0">
                <a:sym typeface="+mn-ea"/>
              </a:rPr>
              <a:t>div</a:t>
            </a:r>
            <a:r>
              <a:rPr lang="zh-CN" altLang="en-US" dirty="0">
                <a:sym typeface="+mn-ea"/>
              </a:rPr>
              <a:t>切换、表单验证等）。使用</a:t>
            </a:r>
            <a:r>
              <a:rPr lang="en-US" altLang="zh-CN" dirty="0">
                <a:sym typeface="+mn-ea"/>
              </a:rPr>
              <a:t>dao</a:t>
            </a:r>
            <a:r>
              <a:rPr lang="zh-CN" altLang="en-US" dirty="0">
                <a:sym typeface="+mn-ea"/>
              </a:rPr>
              <a:t>进行数据库的操作，</a:t>
            </a:r>
            <a:r>
              <a:rPr lang="en-US" altLang="zh-CN" dirty="0">
                <a:sym typeface="+mn-ea"/>
              </a:rPr>
              <a:t>service</a:t>
            </a:r>
            <a:r>
              <a:rPr lang="zh-CN" altLang="en-US" dirty="0">
                <a:sym typeface="+mn-ea"/>
              </a:rPr>
              <a:t>逻辑操作，</a:t>
            </a:r>
            <a:r>
              <a:rPr lang="en-US" altLang="zh-CN" dirty="0">
                <a:sym typeface="+mn-ea"/>
              </a:rPr>
              <a:t>servelt</a:t>
            </a:r>
            <a:r>
              <a:rPr lang="zh-CN" altLang="en-US" dirty="0">
                <a:sym typeface="+mn-ea"/>
              </a:rPr>
              <a:t>进行后端操作等。团队合作，不懂就问，取长补短，其乐融融。</a:t>
            </a:r>
            <a:endParaRPr lang="zh-CN" altLang="en-US" dirty="0"/>
          </a:p>
          <a:p>
            <a:r>
              <a:rPr lang="zh-CN" altLang="en-US" dirty="0"/>
              <a:t>对</a:t>
            </a:r>
            <a:r>
              <a:rPr lang="en-US" altLang="zh-CN" dirty="0"/>
              <a:t>web</a:t>
            </a:r>
            <a:r>
              <a:rPr lang="zh-CN" altLang="en-US" dirty="0"/>
              <a:t>开发有了更深入的了解，懂得了团队合作的重要性，明白只要肯折腾、肯探索就可以克服很多困难。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Vision / Idea on the Project</a:t>
            </a:r>
            <a:br>
              <a:rPr lang="en-US" b="1" dirty="0"/>
            </a:br>
            <a:r>
              <a:rPr lang="zh-CN" altLang="en-US" b="1" dirty="0"/>
              <a:t>项目待改善之处</a:t>
            </a:r>
            <a:r>
              <a:rPr lang="en-US" altLang="zh-CN" b="1" dirty="0"/>
              <a:t>/</a:t>
            </a:r>
            <a:r>
              <a:rPr lang="zh-CN" altLang="en-US" b="1" dirty="0"/>
              <a:t>提议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一些数据的增加和修改没有考虑线程问题。</a:t>
            </a:r>
            <a:endParaRPr lang="en-US" altLang="zh-CN" dirty="0"/>
          </a:p>
          <a:p>
            <a:r>
              <a:rPr lang="en-US" dirty="0"/>
              <a:t>2.</a:t>
            </a:r>
            <a:r>
              <a:rPr lang="zh-CN" altLang="en-US" dirty="0"/>
              <a:t>没有对一个账号重复登录的判定。</a:t>
            </a:r>
            <a:endParaRPr lang="en-US" altLang="zh-CN" dirty="0"/>
          </a:p>
          <a:p>
            <a:r>
              <a:rPr lang="en-US" dirty="0"/>
              <a:t>3.</a:t>
            </a:r>
            <a:r>
              <a:rPr lang="zh-CN" altLang="en-US" dirty="0"/>
              <a:t>没有实现动态修改功能。</a:t>
            </a:r>
            <a:endParaRPr lang="zh-CN" altLang="en-US" dirty="0"/>
          </a:p>
          <a:p>
            <a:r>
              <a:rPr lang="en-US" dirty="0"/>
              <a:t>4.</a:t>
            </a:r>
            <a:r>
              <a:rPr lang="zh-CN" altLang="en-US" dirty="0"/>
              <a:t>没有实现评论删除功能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没有实现私信功能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estion and answ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09" y="2663557"/>
            <a:ext cx="4055671" cy="31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se1.mm.bing.net/th?&amp;id=OIP.Mbf4a764f97c71b4d0ecca6bc861bcb50H0&amp;w=181&amp;h=292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5" y="2663557"/>
            <a:ext cx="17240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se1.mm.bing.net/th?&amp;id=OIP.M84b708281016e7ed324a2bdb1a41454co0&amp;w=300&amp;h=225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89" y="315945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se1.mm.bing.net/th?&amp;id=OIP.M9d1bf3a50d020ff23000dcdf6435d812o0&amp;w=300&amp;h=192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08" y="2729855"/>
            <a:ext cx="4926304" cy="3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3107169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DEVELOPMENT</a:t>
            </a:r>
            <a:br>
              <a:rPr lang="en-US" dirty="0"/>
            </a:br>
            <a:r>
              <a:rPr lang="en-US" dirty="0"/>
              <a:t>(</a:t>
            </a:r>
            <a:r>
              <a:rPr lang="zh-CN" altLang="en-US" dirty="0"/>
              <a:t>开发团队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1028" name="Picture 4" descr="http://tse1.mm.bing.net/th?&amp;id=OIP.M8b3a39774d84d14322b81d0f00ff04a2o0&amp;w=300&amp;h=150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97" y="614761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" y="2591945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" y="4396127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47" y="2591945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47" y="4396127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65145" y="2600325"/>
            <a:ext cx="2770505" cy="1657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组长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郭兴海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负责：用户注册登录后端，个人页面前后端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好友页面前后端，模糊搜索前后端。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64961" y="4396127"/>
            <a:ext cx="2700996" cy="1657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组员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孙彦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负责：管理员的修改个人信息页面前后端，查询用户信息页面前后端，封禁解封用户前后端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83563" y="2606551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组员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曹阳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负责：用户注册登录页面前端，管理员登录页面前后端，动态首页前后端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83563" y="4400997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组员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贾文奇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负责：编辑个人信息页面、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探索页面相关前后端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154955" y="616527"/>
          <a:ext cx="9603274" cy="190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9603274" cy="3604117"/>
          </a:xfrm>
        </p:spPr>
        <p:txBody>
          <a:bodyPr/>
          <a:lstStyle/>
          <a:p>
            <a:r>
              <a:rPr lang="zh-CN" altLang="en-US" dirty="0"/>
              <a:t>在此描述你们的项目，大概是关于什么的一个项目，实现什么核心功能</a:t>
            </a:r>
            <a:endParaRPr lang="en-US" altLang="zh-CN" dirty="0"/>
          </a:p>
          <a:p>
            <a:r>
              <a:rPr lang="zh-CN" altLang="en-US" dirty="0"/>
              <a:t>一个响应式的图片分享社交网站，用户可以发表自己的动态，编辑个人信息。可以通过模糊搜索或者探索界面关注其他用户，对其他用户的动态进行点赞、收藏、评论。而管理员可以封禁其他用户，限制用户登录，查看任何用户的主页。只需要一台电脑作为服务器，连接局域网就可以实现多个用户的互动，并且兼容手机端使用。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862" y="4298621"/>
            <a:ext cx="4239878" cy="2406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skills used during the project</a:t>
            </a:r>
            <a:br>
              <a:rPr lang="en-US" dirty="0"/>
            </a:br>
            <a:r>
              <a:rPr lang="zh-CN" altLang="en-US" dirty="0"/>
              <a:t>项目应用的技术和技能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9624662" cy="3591238"/>
          </a:xfrm>
        </p:spPr>
        <p:txBody>
          <a:bodyPr/>
          <a:lstStyle/>
          <a:p>
            <a:endParaRPr lang="en-US" dirty="0"/>
          </a:p>
          <a:p>
            <a:r>
              <a:rPr lang="zh-CN" altLang="en-US" dirty="0"/>
              <a:t>前端技术：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HTML5, CSS, </a:t>
            </a:r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</a:rPr>
              <a:t>Javascript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, jQuery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CN" altLang="en-US" dirty="0"/>
              <a:t>前段框架：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Bootstrap</a:t>
            </a:r>
            <a:r>
              <a:rPr lang="en-US" altLang="zh-CN" dirty="0"/>
              <a:t> (</a:t>
            </a:r>
            <a:r>
              <a:rPr lang="zh-CN" altLang="en-US" dirty="0"/>
              <a:t>如有使用</a:t>
            </a:r>
            <a:r>
              <a:rPr lang="en-US" altLang="zh-CN" dirty="0" err="1"/>
              <a:t>js</a:t>
            </a:r>
            <a:r>
              <a:rPr lang="zh-CN" altLang="en-US" dirty="0"/>
              <a:t>框架请指出（如</a:t>
            </a:r>
            <a:r>
              <a:rPr lang="en-US" altLang="zh-CN" dirty="0"/>
              <a:t>vue.js</a:t>
            </a:r>
            <a:r>
              <a:rPr lang="zh-CN" altLang="en-US" dirty="0"/>
              <a:t>等，若无，则不写</a:t>
            </a:r>
            <a:r>
              <a:rPr lang="en-US" altLang="zh-CN" dirty="0"/>
              <a:t>))</a:t>
            </a:r>
            <a:endParaRPr lang="en-US" altLang="zh-CN" dirty="0"/>
          </a:p>
          <a:p>
            <a:r>
              <a:rPr lang="zh-CN" altLang="en-US" dirty="0"/>
              <a:t>数据库：</a:t>
            </a:r>
            <a:r>
              <a:rPr lang="en-US" altLang="zh-CN" dirty="0"/>
              <a:t>		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MySQL</a:t>
            </a:r>
            <a:r>
              <a:rPr lang="zh-CN" altLang="en-US" dirty="0"/>
              <a:t>（如使用其他，请标注，若无，则不写）</a:t>
            </a:r>
            <a:endParaRPr lang="en-US" altLang="zh-CN" dirty="0"/>
          </a:p>
          <a:p>
            <a:r>
              <a:rPr lang="zh-CN" altLang="en-US" dirty="0"/>
              <a:t>后台技术：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JSP &amp; Servlet</a:t>
            </a:r>
            <a:r>
              <a:rPr lang="zh-CN" altLang="en-US" dirty="0"/>
              <a:t>（如有使用其他请指出，若无，则不写）</a:t>
            </a:r>
            <a:endParaRPr lang="en-US" altLang="zh-CN" dirty="0"/>
          </a:p>
          <a:p>
            <a:r>
              <a:rPr lang="zh-CN" altLang="en-US" dirty="0"/>
              <a:t>其他：</a:t>
            </a:r>
            <a:r>
              <a:rPr lang="en-US" altLang="zh-CN" dirty="0"/>
              <a:t>		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如缓存技术、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Web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服务等，如有使用，请标注，若无，则不写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Database Design(</a:t>
            </a:r>
            <a:r>
              <a:rPr lang="zh-CN" altLang="en-US" dirty="0"/>
              <a:t>数据库设计</a:t>
            </a:r>
            <a:r>
              <a:rPr lang="en-US" altLang="zh-CN" dirty="0"/>
              <a:t>)</a:t>
            </a:r>
            <a:endParaRPr 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98123" y="2809563"/>
          <a:ext cx="10216344" cy="315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448"/>
                <a:gridCol w="3405448"/>
                <a:gridCol w="3405448"/>
              </a:tblGrid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序号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表名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用途</a:t>
                      </a:r>
                      <a:endParaRPr lang="zh-CN" altLang="en-US" sz="1400" dirty="0"/>
                    </a:p>
                  </a:txBody>
                  <a:tcPr/>
                </a:tc>
              </a:tr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admin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存储管理员的个人信息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comment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存储对动态的评论信息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fan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存储用户粉丝信息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keep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存储用户收藏动态的信息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likes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存储用户点赞动态的信息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share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存储动态信息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thumbs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存储评论点赞的信息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users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存储用户信息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15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adminimages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储存管理员的头像</a:t>
                      </a:r>
                      <a:endParaRPr lang="zh-CN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685324" cy="706964"/>
          </a:xfrm>
        </p:spPr>
        <p:txBody>
          <a:bodyPr/>
          <a:lstStyle/>
          <a:p>
            <a:r>
              <a:rPr lang="en-US" b="1" dirty="0"/>
              <a:t>Problems Faced during the Development</a:t>
            </a:r>
            <a:br>
              <a:rPr lang="en-US" b="1" dirty="0"/>
            </a:br>
            <a:r>
              <a:rPr lang="zh-CN" altLang="en-US" b="1" dirty="0"/>
              <a:t>开发中遇到的问题和解决方案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 </a:t>
            </a:r>
            <a:r>
              <a:rPr lang="zh-CN" altLang="en-US" dirty="0"/>
              <a:t>用户每次发表动态需要重启服务器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解决方式 通过询问老师、查找资料来配置了虚拟路径</a:t>
            </a:r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2 </a:t>
            </a:r>
            <a:r>
              <a:rPr lang="zh-CN" altLang="en-US" dirty="0"/>
              <a:t>发表动态时，从前端上传图片给后端不知道怎么实现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解决方式  使用</a:t>
            </a:r>
            <a:r>
              <a:rPr lang="en-US" altLang="zh-CN" dirty="0" err="1"/>
              <a:t>js</a:t>
            </a:r>
            <a:r>
              <a:rPr lang="zh-CN" altLang="en-US" dirty="0"/>
              <a:t>的</a:t>
            </a:r>
            <a:r>
              <a:rPr lang="en-US" altLang="zh-CN" dirty="0" err="1"/>
              <a:t>formData</a:t>
            </a:r>
            <a:r>
              <a:rPr lang="zh-CN" altLang="en-US" dirty="0"/>
              <a:t>对象异步上传图片给后端。</a:t>
            </a:r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3 </a:t>
            </a:r>
            <a:r>
              <a:rPr lang="zh-CN" altLang="en-US" dirty="0"/>
              <a:t>监听滚动条实现滚动条到底加载更多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解决方式  查找资料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685324" cy="706964"/>
          </a:xfrm>
        </p:spPr>
        <p:txBody>
          <a:bodyPr/>
          <a:lstStyle/>
          <a:p>
            <a:r>
              <a:rPr lang="en-US" b="1" dirty="0"/>
              <a:t>Problems Faced during the Development</a:t>
            </a:r>
            <a:br>
              <a:rPr lang="en-US" b="1" dirty="0"/>
            </a:br>
            <a:r>
              <a:rPr lang="zh-CN" altLang="en-US" b="1" dirty="0"/>
              <a:t>开发中遇到的问题和解决方案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4 </a:t>
            </a:r>
            <a:r>
              <a:rPr lang="zh-CN" altLang="en-US" dirty="0"/>
              <a:t>执行一些对数据库操作时，可能产生脏数据并且会加重服务器的负担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解决方式 用</a:t>
            </a:r>
            <a:r>
              <a:rPr lang="en-US" altLang="zh-CN" dirty="0"/>
              <a:t>ajax</a:t>
            </a:r>
            <a:r>
              <a:rPr lang="zh-CN" altLang="en-US" dirty="0"/>
              <a:t>的页面加载操作来防止脏数据的产生。</a:t>
            </a:r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5 </a:t>
            </a:r>
            <a:r>
              <a:rPr lang="zh-CN" altLang="en-US" dirty="0"/>
              <a:t>修改头像的模态框在未选中头像时点击确认也能修改</a:t>
            </a:r>
            <a:endParaRPr lang="en-US" altLang="zh-CN" dirty="0"/>
          </a:p>
          <a:p>
            <a:r>
              <a:rPr lang="zh-CN" altLang="en-US" dirty="0"/>
              <a:t>解决方式 通过获取隐藏的</a:t>
            </a:r>
            <a:r>
              <a:rPr lang="en-US" altLang="zh-CN" dirty="0"/>
              <a:t>input</a:t>
            </a:r>
            <a:r>
              <a:rPr lang="zh-CN" altLang="en-US" dirty="0"/>
              <a:t>的</a:t>
            </a:r>
            <a:r>
              <a:rPr lang="en-US" altLang="zh-CN" dirty="0"/>
              <a:t>value</a:t>
            </a:r>
            <a:r>
              <a:rPr lang="zh-CN" altLang="en-US" dirty="0"/>
              <a:t>判断防止 空头像产生</a:t>
            </a:r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6  </a:t>
            </a:r>
            <a:r>
              <a:rPr lang="zh-CN" altLang="en-US" dirty="0"/>
              <a:t>管理员修改完密码以后应强制下线</a:t>
            </a:r>
            <a:endParaRPr lang="en-US" altLang="zh-CN" dirty="0"/>
          </a:p>
          <a:p>
            <a:r>
              <a:rPr lang="zh-CN" altLang="en-US" dirty="0"/>
              <a:t>解决方式 通过设置模态框使其只能重新登录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685324" cy="706964"/>
          </a:xfrm>
        </p:spPr>
        <p:txBody>
          <a:bodyPr/>
          <a:lstStyle/>
          <a:p>
            <a:r>
              <a:rPr lang="en-US" b="1" dirty="0"/>
              <a:t>Problems Faced during the Development</a:t>
            </a:r>
            <a:br>
              <a:rPr lang="en-US" b="1" dirty="0"/>
            </a:br>
            <a:r>
              <a:rPr lang="zh-CN" altLang="en-US" b="1" dirty="0"/>
              <a:t>开发中遇到的问题和解决方案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7   </a:t>
            </a:r>
            <a:r>
              <a:rPr lang="zh-CN" altLang="en-US" dirty="0"/>
              <a:t>封禁及解封用户要保持</a:t>
            </a:r>
            <a:r>
              <a:rPr lang="en-US" altLang="zh-CN" dirty="0"/>
              <a:t>JSP</a:t>
            </a:r>
            <a:r>
              <a:rPr lang="zh-CN" altLang="en-US" dirty="0"/>
              <a:t>页面封号和解封与其状态值一致并和数据库统一</a:t>
            </a:r>
            <a:endParaRPr lang="en-US" altLang="zh-CN" dirty="0"/>
          </a:p>
          <a:p>
            <a:r>
              <a:rPr lang="zh-CN" altLang="en-US" dirty="0"/>
              <a:t>解决方式  用</a:t>
            </a:r>
            <a:r>
              <a:rPr lang="en-US" altLang="zh-CN" dirty="0" err="1"/>
              <a:t>javascript</a:t>
            </a:r>
            <a:r>
              <a:rPr lang="zh-CN" altLang="en-US" dirty="0"/>
              <a:t>代码逻辑判断</a:t>
            </a:r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8 </a:t>
            </a:r>
            <a:r>
              <a:rPr lang="zh-CN" altLang="en-US" dirty="0"/>
              <a:t>探索页面随机动态 当存在动态</a:t>
            </a:r>
            <a:r>
              <a:rPr lang="en-US" altLang="zh-CN" dirty="0"/>
              <a:t>id</a:t>
            </a:r>
            <a:r>
              <a:rPr lang="zh-CN" altLang="en-US" dirty="0"/>
              <a:t>值</a:t>
            </a:r>
            <a:r>
              <a:rPr lang="en-US" altLang="zh-CN" dirty="0"/>
              <a:t>&gt;</a:t>
            </a:r>
            <a:r>
              <a:rPr lang="zh-CN" altLang="en-US" dirty="0"/>
              <a:t>动态总数时，陷入死循环使服务器崩溃</a:t>
            </a:r>
            <a:endParaRPr lang="en-US" altLang="zh-CN" dirty="0"/>
          </a:p>
          <a:p>
            <a:r>
              <a:rPr lang="zh-CN" altLang="en-US" dirty="0"/>
              <a:t>解决方式：方法由获取动态总数改为获取动态</a:t>
            </a:r>
            <a:r>
              <a:rPr lang="en-US" altLang="zh-CN" dirty="0"/>
              <a:t>id</a:t>
            </a:r>
            <a:r>
              <a:rPr lang="zh-CN" altLang="en-US" dirty="0"/>
              <a:t>最大值</a:t>
            </a:r>
            <a:endParaRPr lang="en-US" altLang="zh-CN" dirty="0"/>
          </a:p>
          <a:p>
            <a:r>
              <a:rPr lang="zh-CN" altLang="en-US" dirty="0"/>
              <a:t>  问题</a:t>
            </a:r>
            <a:r>
              <a:rPr lang="en-US" altLang="zh-CN" dirty="0"/>
              <a:t>9 </a:t>
            </a:r>
            <a:r>
              <a:rPr lang="zh-CN" altLang="en-US" dirty="0"/>
              <a:t>获取推荐用户时，当用户数</a:t>
            </a:r>
            <a:r>
              <a:rPr lang="en-US" altLang="zh-CN" dirty="0"/>
              <a:t>&lt;4</a:t>
            </a:r>
            <a:r>
              <a:rPr lang="zh-CN" altLang="en-US" dirty="0"/>
              <a:t>时，问题同上</a:t>
            </a:r>
            <a:endParaRPr lang="en-US" altLang="zh-CN" dirty="0"/>
          </a:p>
          <a:p>
            <a:r>
              <a:rPr lang="zh-CN" altLang="en-US" dirty="0"/>
              <a:t>解决方式同上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2918</Words>
  <Application>WPS 演示</Application>
  <PresentationFormat>宽屏</PresentationFormat>
  <Paragraphs>248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Wingdings 3</vt:lpstr>
      <vt:lpstr>Arial</vt:lpstr>
      <vt:lpstr>Century Gothic</vt:lpstr>
      <vt:lpstr>Segoe Print</vt:lpstr>
      <vt:lpstr>Symbol</vt:lpstr>
      <vt:lpstr>微软雅黑</vt:lpstr>
      <vt:lpstr>Arial Unicode MS</vt:lpstr>
      <vt:lpstr>Calibri</vt:lpstr>
      <vt:lpstr>Ion Boardroom</vt:lpstr>
      <vt:lpstr>目录(Agenda):</vt:lpstr>
      <vt:lpstr>Semester project on(Sharer社交网站)</vt:lpstr>
      <vt:lpstr>DEVELOPMENT (开发团队)</vt:lpstr>
      <vt:lpstr>PowerPoint 演示文稿</vt:lpstr>
      <vt:lpstr>Technical skills used during the project 项目应用的技术和技能</vt:lpstr>
      <vt:lpstr>Database Design(数据库设计)</vt:lpstr>
      <vt:lpstr>Problems Faced during the Development 开发中遇到的问题和解决方案</vt:lpstr>
      <vt:lpstr>Problems Faced during the Development 开发中遇到的问题和解决方案</vt:lpstr>
      <vt:lpstr>Problems Faced during the Development 开发中遇到的问题和解决方案</vt:lpstr>
      <vt:lpstr>Problems Faced during the Development 开发中遇到的问题和解决方案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Main Functions(主要功能)</vt:lpstr>
      <vt:lpstr>Learning achieved during Project Development 学习成果</vt:lpstr>
      <vt:lpstr>Future Vision / Idea on the Project 项目待改善之处/提议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project on</dc:title>
  <dc:creator>Shahnawaz</dc:creator>
  <cp:lastModifiedBy>Vinkey98</cp:lastModifiedBy>
  <cp:revision>114</cp:revision>
  <dcterms:created xsi:type="dcterms:W3CDTF">2016-12-16T07:43:00Z</dcterms:created>
  <dcterms:modified xsi:type="dcterms:W3CDTF">2019-06-12T01:08:40Z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